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"/>
  </p:notesMasterIdLst>
  <p:sldIdLst>
    <p:sldId id="256" r:id="rId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1C565"/>
    <a:srgbClr val="FAFAFA"/>
    <a:srgbClr val="F5F3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288"/>
    <p:restoredTop sz="94707"/>
  </p:normalViewPr>
  <p:slideViewPr>
    <p:cSldViewPr snapToGrid="0" snapToObjects="1">
      <p:cViewPr>
        <p:scale>
          <a:sx n="110" d="100"/>
          <a:sy n="110" d="100"/>
        </p:scale>
        <p:origin x="2152" y="15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6D56F9-95AC-174A-979C-60809E2E80AA}" type="datetimeFigureOut">
              <a:rPr kumimoji="1" lang="zh-CN" altLang="en-US" smtClean="0"/>
              <a:t>2020/11/18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FF6A23-F947-EC4E-9169-C7DFE9B70E3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298773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FF6A23-F947-EC4E-9169-C7DFE9B70E3A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24352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AD6C14-B353-4549-9F51-C3BF2D9C3E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017CD50-0C21-3246-BCD4-79B72E2072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6CCDC01-CFCC-7041-889A-27341FCCFD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A2374-8581-EE4B-B1F3-CB66382ED362}" type="datetimeFigureOut">
              <a:rPr kumimoji="1" lang="zh-CN" altLang="en-US" smtClean="0"/>
              <a:t>2020/11/18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6EDC388-ADC0-014D-BDA3-E910D3421A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41AE3D5-0005-194E-ACC5-78D109313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FDBA5-71FA-D44D-8A25-302CE2D05FA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96331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A6F5C4-F796-1A4B-AC2D-2FBC63BDCC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91586F6-65C9-1648-A3CC-031834847D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F969932-5D5D-0440-8AE1-55DB0D4A50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A2374-8581-EE4B-B1F3-CB66382ED362}" type="datetimeFigureOut">
              <a:rPr kumimoji="1" lang="zh-CN" altLang="en-US" smtClean="0"/>
              <a:t>2020/11/18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878D957-AB3A-B548-BCB7-B9171E96AE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F2BC767-CEB0-CC47-BF78-8E0D893F9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FDBA5-71FA-D44D-8A25-302CE2D05FA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140278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EFDD57D3-9940-5144-8A95-DACEC085E0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2E5E170-D8FE-C848-AE16-5077195CA6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F9A59D3-7DD9-FA40-B89A-1630372D7D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A2374-8581-EE4B-B1F3-CB66382ED362}" type="datetimeFigureOut">
              <a:rPr kumimoji="1" lang="zh-CN" altLang="en-US" smtClean="0"/>
              <a:t>2020/11/18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ABB4FE6-99B1-C040-ADE0-CEB41E8518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B2BB003-DF3F-9C49-93D8-482CB061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FDBA5-71FA-D44D-8A25-302CE2D05FA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538919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EFFD025-2756-C140-BA15-421B269B1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B9F7BEE-4D30-2547-ACEC-37E08FC83B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6940D02-14DE-2843-8A3E-7F684A2330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A2374-8581-EE4B-B1F3-CB66382ED362}" type="datetimeFigureOut">
              <a:rPr kumimoji="1" lang="zh-CN" altLang="en-US" smtClean="0"/>
              <a:t>2020/11/18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C8AE248-F5B5-7B4E-8E6F-6F738B051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4B65AE4-5205-3041-8685-43E102CB0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FDBA5-71FA-D44D-8A25-302CE2D05FA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34621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C26C24F-8DC9-9543-A56A-F8CEC86018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B8F6195-A112-E143-BBE6-28B6994FE4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DBFE932-AE88-2D47-8827-838321E329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A2374-8581-EE4B-B1F3-CB66382ED362}" type="datetimeFigureOut">
              <a:rPr kumimoji="1" lang="zh-CN" altLang="en-US" smtClean="0"/>
              <a:t>2020/11/18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8E1D964-B693-F94E-81B7-C1BCF5A010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984534A-C6ED-A048-88DE-3B346B5FC8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FDBA5-71FA-D44D-8A25-302CE2D05FA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218267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F23891C-D45D-B442-88E5-DD66F8CD06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68F0466-5E70-3043-9557-66DDF72159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6F1C70E-E866-FB45-BE7C-21FD3FD8FE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557AF90-97EF-334D-B30D-991F52882E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A2374-8581-EE4B-B1F3-CB66382ED362}" type="datetimeFigureOut">
              <a:rPr kumimoji="1" lang="zh-CN" altLang="en-US" smtClean="0"/>
              <a:t>2020/11/18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60D47FF-E7F9-8C4E-AD32-FF761E33C9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F8D2623-77B6-8E47-B109-5E6C78B260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FDBA5-71FA-D44D-8A25-302CE2D05FA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659457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F33A9C-45E5-7E43-AEBE-4596D36C8C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D356DE5-A80B-AC4F-9540-0933C5E503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D17568F-A144-794A-A03E-0191CE06CB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10EBDF3-5629-1243-BF58-CAE2D362787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77814034-DF84-9E49-86B7-D4D23C3B48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109809F4-50CC-8D4C-B65F-CBD1FDF7B3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A2374-8581-EE4B-B1F3-CB66382ED362}" type="datetimeFigureOut">
              <a:rPr kumimoji="1" lang="zh-CN" altLang="en-US" smtClean="0"/>
              <a:t>2020/11/18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8D426403-08A9-1D49-BD8E-F0EF1A830E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D05EB43-9EF6-3C42-BF19-5EB6F6D7F8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FDBA5-71FA-D44D-8A25-302CE2D05FA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739310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3E8759-A150-4F41-8A3E-7C25EADE8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01836A2-26A8-CB4D-8984-C260114766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A2374-8581-EE4B-B1F3-CB66382ED362}" type="datetimeFigureOut">
              <a:rPr kumimoji="1" lang="zh-CN" altLang="en-US" smtClean="0"/>
              <a:t>2020/11/18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406D639-67DD-5148-8571-2B79A94EA0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02F4CB9-FE4F-194D-BA3F-16E634E343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FDBA5-71FA-D44D-8A25-302CE2D05FA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354079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F7F1CFED-E8A8-4043-9390-9BC42BC0DC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A2374-8581-EE4B-B1F3-CB66382ED362}" type="datetimeFigureOut">
              <a:rPr kumimoji="1" lang="zh-CN" altLang="en-US" smtClean="0"/>
              <a:t>2020/11/18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8D0AA4A-E24C-E743-8BA3-1507AE410E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CA69BCF-1F39-274F-8D9C-E7C424972D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FDBA5-71FA-D44D-8A25-302CE2D05FA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607111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F5412B-A1E9-7A4F-9D50-0362E6A469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12368BF-478F-6749-9AA2-E594317F71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4AB6B28-3464-DF42-90C2-A67949B5BF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5C604DD-6289-8A40-9DDD-CA3BE0D535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A2374-8581-EE4B-B1F3-CB66382ED362}" type="datetimeFigureOut">
              <a:rPr kumimoji="1" lang="zh-CN" altLang="en-US" smtClean="0"/>
              <a:t>2020/11/18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FD7C315-DB54-4943-95C0-83AE2A9579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A2A85A1-16EC-3D46-ABB3-C3AFE01869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FDBA5-71FA-D44D-8A25-302CE2D05FA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899984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70027F-76DA-B243-A7D5-B907E6D8D7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29DF7064-2D1E-584C-B99C-933E612C09D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AF12709-9D35-E948-88D6-9B766B2A1E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FAB2E02-3CD3-8A42-8D80-AE33569E3C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A2374-8581-EE4B-B1F3-CB66382ED362}" type="datetimeFigureOut">
              <a:rPr kumimoji="1" lang="zh-CN" altLang="en-US" smtClean="0"/>
              <a:t>2020/11/18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7D45A07-DC77-0A4C-8E72-ABCFB118BC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A536024-0E73-D143-AFF1-3B0505F39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FDBA5-71FA-D44D-8A25-302CE2D05FA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529186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CD0F13D8-C22E-5646-AC33-8065C955F1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68B1FDC-3E88-D446-906B-3DF9ECEC13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DB41AE1-A7BB-AD44-93EA-4F8BF713A9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CA2374-8581-EE4B-B1F3-CB66382ED362}" type="datetimeFigureOut">
              <a:rPr kumimoji="1" lang="zh-CN" altLang="en-US" smtClean="0"/>
              <a:t>2020/11/18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6897F4E-57D0-464C-B7C9-CB775FC8E8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F0FAD5A-CDBA-864D-901E-AFA9AE17AE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3FDBA5-71FA-D44D-8A25-302CE2D05FA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912048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tiff"/><Relationship Id="rId13" Type="http://schemas.openxmlformats.org/officeDocument/2006/relationships/image" Target="../media/image11.tiff"/><Relationship Id="rId18" Type="http://schemas.openxmlformats.org/officeDocument/2006/relationships/image" Target="../media/image16.tiff"/><Relationship Id="rId3" Type="http://schemas.openxmlformats.org/officeDocument/2006/relationships/image" Target="../media/image1.tiff"/><Relationship Id="rId21" Type="http://schemas.openxmlformats.org/officeDocument/2006/relationships/image" Target="../media/image19.tiff"/><Relationship Id="rId7" Type="http://schemas.openxmlformats.org/officeDocument/2006/relationships/image" Target="../media/image5.tiff"/><Relationship Id="rId12" Type="http://schemas.openxmlformats.org/officeDocument/2006/relationships/image" Target="../media/image10.tiff"/><Relationship Id="rId17" Type="http://schemas.openxmlformats.org/officeDocument/2006/relationships/image" Target="../media/image15.tiff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tiff"/><Relationship Id="rId20" Type="http://schemas.openxmlformats.org/officeDocument/2006/relationships/image" Target="../media/image18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tiff"/><Relationship Id="rId11" Type="http://schemas.openxmlformats.org/officeDocument/2006/relationships/image" Target="../media/image9.tiff"/><Relationship Id="rId5" Type="http://schemas.openxmlformats.org/officeDocument/2006/relationships/image" Target="../media/image3.tiff"/><Relationship Id="rId15" Type="http://schemas.openxmlformats.org/officeDocument/2006/relationships/image" Target="../media/image13.tiff"/><Relationship Id="rId23" Type="http://schemas.openxmlformats.org/officeDocument/2006/relationships/image" Target="../media/image21.tiff"/><Relationship Id="rId10" Type="http://schemas.openxmlformats.org/officeDocument/2006/relationships/image" Target="../media/image8.tiff"/><Relationship Id="rId19" Type="http://schemas.openxmlformats.org/officeDocument/2006/relationships/image" Target="../media/image17.tiff"/><Relationship Id="rId4" Type="http://schemas.openxmlformats.org/officeDocument/2006/relationships/image" Target="../media/image2.png"/><Relationship Id="rId9" Type="http://schemas.openxmlformats.org/officeDocument/2006/relationships/image" Target="../media/image7.tiff"/><Relationship Id="rId14" Type="http://schemas.openxmlformats.org/officeDocument/2006/relationships/image" Target="../media/image12.tiff"/><Relationship Id="rId22" Type="http://schemas.openxmlformats.org/officeDocument/2006/relationships/image" Target="../media/image20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>
            <a:extLst>
              <a:ext uri="{FF2B5EF4-FFF2-40B4-BE49-F238E27FC236}">
                <a16:creationId xmlns:a16="http://schemas.microsoft.com/office/drawing/2014/main" id="{55C8A3AD-4504-DE43-B42A-F9DE9CB37BFD}"/>
              </a:ext>
            </a:extLst>
          </p:cNvPr>
          <p:cNvGrpSpPr/>
          <p:nvPr/>
        </p:nvGrpSpPr>
        <p:grpSpPr>
          <a:xfrm>
            <a:off x="-2893604" y="-2008431"/>
            <a:ext cx="18386034" cy="11434673"/>
            <a:chOff x="-2893604" y="-2008431"/>
            <a:chExt cx="18386034" cy="11434673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D1F1FCAB-409C-5D4B-88D6-13E74C06AD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2893604" y="-2008431"/>
              <a:ext cx="18386034" cy="11434673"/>
            </a:xfrm>
            <a:prstGeom prst="rect">
              <a:avLst/>
            </a:prstGeom>
          </p:spPr>
        </p:pic>
        <p:grpSp>
          <p:nvGrpSpPr>
            <p:cNvPr id="70" name="组合 69">
              <a:extLst>
                <a:ext uri="{FF2B5EF4-FFF2-40B4-BE49-F238E27FC236}">
                  <a16:creationId xmlns:a16="http://schemas.microsoft.com/office/drawing/2014/main" id="{410BABE9-4F95-D54F-844D-369C8592C228}"/>
                </a:ext>
              </a:extLst>
            </p:cNvPr>
            <p:cNvGrpSpPr/>
            <p:nvPr/>
          </p:nvGrpSpPr>
          <p:grpSpPr>
            <a:xfrm>
              <a:off x="-1976285" y="-1158194"/>
              <a:ext cx="17110319" cy="7757998"/>
              <a:chOff x="-1229034" y="-243817"/>
              <a:chExt cx="17110319" cy="7757998"/>
            </a:xfrm>
          </p:grpSpPr>
          <p:grpSp>
            <p:nvGrpSpPr>
              <p:cNvPr id="22" name="组合 21">
                <a:extLst>
                  <a:ext uri="{FF2B5EF4-FFF2-40B4-BE49-F238E27FC236}">
                    <a16:creationId xmlns:a16="http://schemas.microsoft.com/office/drawing/2014/main" id="{272B5F98-C14E-BE4C-8481-A8273CF1CE5B}"/>
                  </a:ext>
                </a:extLst>
              </p:cNvPr>
              <p:cNvGrpSpPr/>
              <p:nvPr/>
            </p:nvGrpSpPr>
            <p:grpSpPr>
              <a:xfrm>
                <a:off x="-1229033" y="-242909"/>
                <a:ext cx="852755" cy="895965"/>
                <a:chOff x="535754" y="813513"/>
                <a:chExt cx="852755" cy="895965"/>
              </a:xfrm>
            </p:grpSpPr>
            <p:sp>
              <p:nvSpPr>
                <p:cNvPr id="7" name="矩形 6">
                  <a:extLst>
                    <a:ext uri="{FF2B5EF4-FFF2-40B4-BE49-F238E27FC236}">
                      <a16:creationId xmlns:a16="http://schemas.microsoft.com/office/drawing/2014/main" id="{53D948F3-3F9E-5446-8821-A5A9A84700BA}"/>
                    </a:ext>
                  </a:extLst>
                </p:cNvPr>
                <p:cNvSpPr/>
                <p:nvPr/>
              </p:nvSpPr>
              <p:spPr>
                <a:xfrm>
                  <a:off x="535754" y="813513"/>
                  <a:ext cx="852755" cy="852755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 dirty="0"/>
                </a:p>
              </p:txBody>
            </p:sp>
            <p:pic>
              <p:nvPicPr>
                <p:cNvPr id="6" name="图片 5">
                  <a:extLst>
                    <a:ext uri="{FF2B5EF4-FFF2-40B4-BE49-F238E27FC236}">
                      <a16:creationId xmlns:a16="http://schemas.microsoft.com/office/drawing/2014/main" id="{4D0374C0-B828-EF40-A84B-F1AD0072F2A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42735" y="903556"/>
                  <a:ext cx="438792" cy="438792"/>
                </a:xfrm>
                <a:prstGeom prst="rect">
                  <a:avLst/>
                </a:prstGeom>
              </p:spPr>
            </p:pic>
            <p:sp>
              <p:nvSpPr>
                <p:cNvPr id="8" name="文本框 7">
                  <a:extLst>
                    <a:ext uri="{FF2B5EF4-FFF2-40B4-BE49-F238E27FC236}">
                      <a16:creationId xmlns:a16="http://schemas.microsoft.com/office/drawing/2014/main" id="{7965A1BD-2A57-D147-BC9B-44C347EE3546}"/>
                    </a:ext>
                  </a:extLst>
                </p:cNvPr>
                <p:cNvSpPr txBox="1"/>
                <p:nvPr/>
              </p:nvSpPr>
              <p:spPr>
                <a:xfrm>
                  <a:off x="642171" y="1278591"/>
                  <a:ext cx="639919" cy="43088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zh-CN" sz="1050" dirty="0"/>
                    <a:t>Alibaba</a:t>
                  </a:r>
                </a:p>
                <a:p>
                  <a:r>
                    <a:rPr kumimoji="1" lang="zh-CN" altLang="en-US" sz="1050" dirty="0"/>
                    <a:t>   </a:t>
                  </a:r>
                  <a:r>
                    <a:rPr kumimoji="1" lang="en-US" altLang="zh-CN" sz="1050" dirty="0"/>
                    <a:t>SLB</a:t>
                  </a:r>
                  <a:endParaRPr kumimoji="1" lang="zh-CN" altLang="en-US" sz="1050" dirty="0"/>
                </a:p>
              </p:txBody>
            </p:sp>
          </p:grpSp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C20D623C-065C-E54E-B2A3-AD9806012E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169297" y="-80377"/>
                <a:ext cx="1823306" cy="690223"/>
              </a:xfrm>
              <a:prstGeom prst="rect">
                <a:avLst/>
              </a:prstGeom>
            </p:spPr>
          </p:pic>
          <p:grpSp>
            <p:nvGrpSpPr>
              <p:cNvPr id="15" name="组合 14">
                <a:extLst>
                  <a:ext uri="{FF2B5EF4-FFF2-40B4-BE49-F238E27FC236}">
                    <a16:creationId xmlns:a16="http://schemas.microsoft.com/office/drawing/2014/main" id="{A99C1487-6DD0-8347-94F2-151BF538AD6C}"/>
                  </a:ext>
                </a:extLst>
              </p:cNvPr>
              <p:cNvGrpSpPr/>
              <p:nvPr/>
            </p:nvGrpSpPr>
            <p:grpSpPr>
              <a:xfrm>
                <a:off x="1860990" y="-242910"/>
                <a:ext cx="1823307" cy="852755"/>
                <a:chOff x="3625777" y="813512"/>
                <a:chExt cx="1823307" cy="852755"/>
              </a:xfrm>
            </p:grpSpPr>
            <p:pic>
              <p:nvPicPr>
                <p:cNvPr id="12" name="图片 11">
                  <a:extLst>
                    <a:ext uri="{FF2B5EF4-FFF2-40B4-BE49-F238E27FC236}">
                      <a16:creationId xmlns:a16="http://schemas.microsoft.com/office/drawing/2014/main" id="{CC2AA4A8-B928-654D-AD58-29CC6A108AB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625778" y="976044"/>
                  <a:ext cx="1823306" cy="690223"/>
                </a:xfrm>
                <a:prstGeom prst="rect">
                  <a:avLst/>
                </a:prstGeom>
              </p:spPr>
            </p:pic>
            <p:sp>
              <p:nvSpPr>
                <p:cNvPr id="14" name="矩形 13">
                  <a:extLst>
                    <a:ext uri="{FF2B5EF4-FFF2-40B4-BE49-F238E27FC236}">
                      <a16:creationId xmlns:a16="http://schemas.microsoft.com/office/drawing/2014/main" id="{A4778DDE-312B-9245-8B88-722E45D5CFF1}"/>
                    </a:ext>
                  </a:extLst>
                </p:cNvPr>
                <p:cNvSpPr/>
                <p:nvPr/>
              </p:nvSpPr>
              <p:spPr>
                <a:xfrm>
                  <a:off x="3625777" y="813512"/>
                  <a:ext cx="1823306" cy="16253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CN" sz="1000" dirty="0"/>
                    <a:t>Healthy</a:t>
                  </a:r>
                  <a:r>
                    <a:rPr kumimoji="1" lang="zh-CN" altLang="en-US" sz="1000" dirty="0"/>
                    <a:t> </a:t>
                  </a:r>
                  <a:r>
                    <a:rPr kumimoji="1" lang="en-US" altLang="zh-CN" sz="1000" dirty="0"/>
                    <a:t>hosts</a:t>
                  </a:r>
                  <a:r>
                    <a:rPr kumimoji="1" lang="zh-CN" altLang="en-US" sz="1000" dirty="0"/>
                    <a:t> </a:t>
                  </a:r>
                  <a:r>
                    <a:rPr kumimoji="1" lang="en-US" altLang="zh-CN" sz="1000" dirty="0"/>
                    <a:t>count</a:t>
                  </a:r>
                  <a:endParaRPr kumimoji="1" lang="zh-CN" altLang="en-US" sz="1000" dirty="0"/>
                </a:p>
              </p:txBody>
            </p:sp>
          </p:grpSp>
          <p:grpSp>
            <p:nvGrpSpPr>
              <p:cNvPr id="20" name="组合 19">
                <a:extLst>
                  <a:ext uri="{FF2B5EF4-FFF2-40B4-BE49-F238E27FC236}">
                    <a16:creationId xmlns:a16="http://schemas.microsoft.com/office/drawing/2014/main" id="{8C1B996B-1F10-9C48-8978-AC572B20E998}"/>
                  </a:ext>
                </a:extLst>
              </p:cNvPr>
              <p:cNvGrpSpPr/>
              <p:nvPr/>
            </p:nvGrpSpPr>
            <p:grpSpPr>
              <a:xfrm>
                <a:off x="3891276" y="-242911"/>
                <a:ext cx="1823306" cy="852755"/>
                <a:chOff x="5656063" y="813511"/>
                <a:chExt cx="1823306" cy="852755"/>
              </a:xfrm>
            </p:grpSpPr>
            <p:pic>
              <p:nvPicPr>
                <p:cNvPr id="16" name="图片 15">
                  <a:extLst>
                    <a:ext uri="{FF2B5EF4-FFF2-40B4-BE49-F238E27FC236}">
                      <a16:creationId xmlns:a16="http://schemas.microsoft.com/office/drawing/2014/main" id="{101C15AE-32CB-334D-9BE8-1537AFB007C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656064" y="976043"/>
                  <a:ext cx="1823305" cy="690223"/>
                </a:xfrm>
                <a:prstGeom prst="rect">
                  <a:avLst/>
                </a:prstGeom>
              </p:spPr>
            </p:pic>
            <p:sp>
              <p:nvSpPr>
                <p:cNvPr id="17" name="矩形 16">
                  <a:extLst>
                    <a:ext uri="{FF2B5EF4-FFF2-40B4-BE49-F238E27FC236}">
                      <a16:creationId xmlns:a16="http://schemas.microsoft.com/office/drawing/2014/main" id="{34C75FF1-6C8F-FD45-A8E7-ED20A9C272A2}"/>
                    </a:ext>
                  </a:extLst>
                </p:cNvPr>
                <p:cNvSpPr/>
                <p:nvPr/>
              </p:nvSpPr>
              <p:spPr>
                <a:xfrm>
                  <a:off x="5656063" y="813511"/>
                  <a:ext cx="1823306" cy="16253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CN" sz="1000" dirty="0"/>
                    <a:t>Unhealthy</a:t>
                  </a:r>
                  <a:r>
                    <a:rPr kumimoji="1" lang="zh-CN" altLang="en-US" sz="1000" dirty="0"/>
                    <a:t> </a:t>
                  </a:r>
                  <a:r>
                    <a:rPr kumimoji="1" lang="en-US" altLang="zh-CN" sz="1000" dirty="0"/>
                    <a:t>hosts</a:t>
                  </a:r>
                  <a:r>
                    <a:rPr kumimoji="1" lang="zh-CN" altLang="en-US" sz="1000" dirty="0"/>
                    <a:t> </a:t>
                  </a:r>
                  <a:r>
                    <a:rPr kumimoji="1" lang="en-US" altLang="zh-CN" sz="1000" dirty="0"/>
                    <a:t>count</a:t>
                  </a:r>
                  <a:endParaRPr kumimoji="1" lang="zh-CN" altLang="en-US" sz="1000" dirty="0"/>
                </a:p>
              </p:txBody>
            </p:sp>
          </p:grpSp>
          <p:grpSp>
            <p:nvGrpSpPr>
              <p:cNvPr id="25" name="组合 24">
                <a:extLst>
                  <a:ext uri="{FF2B5EF4-FFF2-40B4-BE49-F238E27FC236}">
                    <a16:creationId xmlns:a16="http://schemas.microsoft.com/office/drawing/2014/main" id="{D3D22003-F010-E14C-A66F-BB6BCCE8DBBE}"/>
                  </a:ext>
                </a:extLst>
              </p:cNvPr>
              <p:cNvGrpSpPr/>
              <p:nvPr/>
            </p:nvGrpSpPr>
            <p:grpSpPr>
              <a:xfrm>
                <a:off x="5921561" y="-242912"/>
                <a:ext cx="1823307" cy="852755"/>
                <a:chOff x="7686348" y="813510"/>
                <a:chExt cx="1823307" cy="852755"/>
              </a:xfrm>
            </p:grpSpPr>
            <p:pic>
              <p:nvPicPr>
                <p:cNvPr id="18" name="图片 17">
                  <a:extLst>
                    <a:ext uri="{FF2B5EF4-FFF2-40B4-BE49-F238E27FC236}">
                      <a16:creationId xmlns:a16="http://schemas.microsoft.com/office/drawing/2014/main" id="{FBBDF0A4-4B8B-124A-8C7E-71383876010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686349" y="976042"/>
                  <a:ext cx="1823306" cy="690223"/>
                </a:xfrm>
                <a:prstGeom prst="rect">
                  <a:avLst/>
                </a:prstGeom>
              </p:spPr>
            </p:pic>
            <p:sp>
              <p:nvSpPr>
                <p:cNvPr id="19" name="矩形 18">
                  <a:extLst>
                    <a:ext uri="{FF2B5EF4-FFF2-40B4-BE49-F238E27FC236}">
                      <a16:creationId xmlns:a16="http://schemas.microsoft.com/office/drawing/2014/main" id="{37DACEB7-C770-6F40-B114-8B5A61FBFA50}"/>
                    </a:ext>
                  </a:extLst>
                </p:cNvPr>
                <p:cNvSpPr/>
                <p:nvPr/>
              </p:nvSpPr>
              <p:spPr>
                <a:xfrm>
                  <a:off x="7686348" y="813510"/>
                  <a:ext cx="1823306" cy="16253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CN" sz="1000" dirty="0"/>
                    <a:t>Requests</a:t>
                  </a:r>
                  <a:r>
                    <a:rPr kumimoji="1" lang="zh-CN" altLang="en-US" sz="1000" dirty="0"/>
                    <a:t> </a:t>
                  </a:r>
                  <a:r>
                    <a:rPr kumimoji="1" lang="en-US" altLang="zh-CN" sz="1000" dirty="0"/>
                    <a:t>per</a:t>
                  </a:r>
                  <a:r>
                    <a:rPr kumimoji="1" lang="zh-CN" altLang="en-US" sz="1000" dirty="0"/>
                    <a:t> </a:t>
                  </a:r>
                  <a:r>
                    <a:rPr kumimoji="1" lang="en-US" altLang="zh-CN" sz="1000" dirty="0"/>
                    <a:t>second</a:t>
                  </a:r>
                  <a:endParaRPr kumimoji="1" lang="zh-CN" altLang="en-US" sz="1000" dirty="0"/>
                </a:p>
              </p:txBody>
            </p:sp>
          </p:grpSp>
          <p:grpSp>
            <p:nvGrpSpPr>
              <p:cNvPr id="26" name="组合 25">
                <a:extLst>
                  <a:ext uri="{FF2B5EF4-FFF2-40B4-BE49-F238E27FC236}">
                    <a16:creationId xmlns:a16="http://schemas.microsoft.com/office/drawing/2014/main" id="{45A3FA2C-0AA6-3943-9019-477B177CA49E}"/>
                  </a:ext>
                </a:extLst>
              </p:cNvPr>
              <p:cNvGrpSpPr/>
              <p:nvPr/>
            </p:nvGrpSpPr>
            <p:grpSpPr>
              <a:xfrm>
                <a:off x="7951846" y="-242913"/>
                <a:ext cx="1823306" cy="852755"/>
                <a:chOff x="9716633" y="813509"/>
                <a:chExt cx="1823306" cy="852755"/>
              </a:xfrm>
            </p:grpSpPr>
            <p:pic>
              <p:nvPicPr>
                <p:cNvPr id="23" name="图片 22">
                  <a:extLst>
                    <a:ext uri="{FF2B5EF4-FFF2-40B4-BE49-F238E27FC236}">
                      <a16:creationId xmlns:a16="http://schemas.microsoft.com/office/drawing/2014/main" id="{61D51B84-E971-3F45-8DB2-60CF36770A4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716633" y="976041"/>
                  <a:ext cx="1823306" cy="690223"/>
                </a:xfrm>
                <a:prstGeom prst="rect">
                  <a:avLst/>
                </a:prstGeom>
              </p:spPr>
            </p:pic>
            <p:sp>
              <p:nvSpPr>
                <p:cNvPr id="24" name="矩形 23">
                  <a:extLst>
                    <a:ext uri="{FF2B5EF4-FFF2-40B4-BE49-F238E27FC236}">
                      <a16:creationId xmlns:a16="http://schemas.microsoft.com/office/drawing/2014/main" id="{3A60AE9D-DDF7-6544-B201-A5BF76948D08}"/>
                    </a:ext>
                  </a:extLst>
                </p:cNvPr>
                <p:cNvSpPr/>
                <p:nvPr/>
              </p:nvSpPr>
              <p:spPr>
                <a:xfrm>
                  <a:off x="9716633" y="813509"/>
                  <a:ext cx="1823306" cy="16253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CN" sz="1000" dirty="0"/>
                    <a:t>Backend</a:t>
                  </a:r>
                  <a:r>
                    <a:rPr kumimoji="1" lang="zh-CN" altLang="en-US" sz="1000" dirty="0"/>
                    <a:t> </a:t>
                  </a:r>
                  <a:r>
                    <a:rPr kumimoji="1" lang="en-US" altLang="zh-CN" sz="1000" dirty="0"/>
                    <a:t>response</a:t>
                  </a:r>
                  <a:r>
                    <a:rPr kumimoji="1" lang="zh-CN" altLang="en-US" sz="1000" dirty="0"/>
                    <a:t> </a:t>
                  </a:r>
                  <a:r>
                    <a:rPr kumimoji="1" lang="en-US" altLang="zh-CN" sz="1000" dirty="0"/>
                    <a:t>latency</a:t>
                  </a:r>
                  <a:endParaRPr kumimoji="1" lang="zh-CN" altLang="en-US" sz="1000" dirty="0"/>
                </a:p>
              </p:txBody>
            </p:sp>
          </p:grpSp>
          <p:pic>
            <p:nvPicPr>
              <p:cNvPr id="27" name="图片 26">
                <a:extLst>
                  <a:ext uri="{FF2B5EF4-FFF2-40B4-BE49-F238E27FC236}">
                    <a16:creationId xmlns:a16="http://schemas.microsoft.com/office/drawing/2014/main" id="{4CD7C7EC-B908-3A4A-9037-49F164A8D8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-1229033" y="982691"/>
                <a:ext cx="3779392" cy="1104900"/>
              </a:xfrm>
              <a:prstGeom prst="rect">
                <a:avLst/>
              </a:prstGeom>
            </p:spPr>
          </p:pic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328E4F00-9924-E84A-A282-5F92ED79F460}"/>
                  </a:ext>
                </a:extLst>
              </p:cNvPr>
              <p:cNvSpPr/>
              <p:nvPr/>
            </p:nvSpPr>
            <p:spPr>
              <a:xfrm>
                <a:off x="-169297" y="-242909"/>
                <a:ext cx="1823306" cy="16253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1000" dirty="0"/>
                  <a:t>SLB</a:t>
                </a:r>
                <a:r>
                  <a:rPr kumimoji="1" lang="zh-CN" altLang="en-US" sz="1000" dirty="0"/>
                  <a:t> </a:t>
                </a:r>
                <a:r>
                  <a:rPr kumimoji="1" lang="en-US" altLang="zh-CN" sz="1000" dirty="0"/>
                  <a:t>service</a:t>
                </a:r>
                <a:r>
                  <a:rPr kumimoji="1" lang="zh-CN" altLang="en-US" sz="1000" dirty="0"/>
                  <a:t> </a:t>
                </a:r>
                <a:r>
                  <a:rPr kumimoji="1" lang="en-US" altLang="zh-CN" sz="1000" dirty="0"/>
                  <a:t>status</a:t>
                </a:r>
                <a:endParaRPr kumimoji="1" lang="zh-CN" altLang="en-US" sz="1000" dirty="0"/>
              </a:p>
            </p:txBody>
          </p:sp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73CB5B1F-8EBC-9749-B549-99985BB4E050}"/>
                  </a:ext>
                </a:extLst>
              </p:cNvPr>
              <p:cNvSpPr/>
              <p:nvPr/>
            </p:nvSpPr>
            <p:spPr>
              <a:xfrm>
                <a:off x="-1229033" y="809885"/>
                <a:ext cx="3779392" cy="162531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1000" dirty="0"/>
                  <a:t>Requests</a:t>
                </a:r>
                <a:r>
                  <a:rPr kumimoji="1" lang="zh-CN" altLang="en-US" sz="1000" dirty="0"/>
                  <a:t> </a:t>
                </a:r>
                <a:r>
                  <a:rPr kumimoji="1" lang="en-US" altLang="zh-CN" sz="1000" dirty="0"/>
                  <a:t>per</a:t>
                </a:r>
                <a:r>
                  <a:rPr kumimoji="1" lang="zh-CN" altLang="en-US" sz="1000" dirty="0"/>
                  <a:t> </a:t>
                </a:r>
                <a:r>
                  <a:rPr kumimoji="1" lang="en-US" altLang="zh-CN" sz="1000" dirty="0"/>
                  <a:t>second</a:t>
                </a:r>
                <a:endParaRPr kumimoji="1" lang="zh-CN" altLang="en-US" sz="1000" dirty="0"/>
              </a:p>
            </p:txBody>
          </p:sp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72B3B252-88FE-4A4F-808A-669842C1DE30}"/>
                  </a:ext>
                </a:extLst>
              </p:cNvPr>
              <p:cNvSpPr/>
              <p:nvPr/>
            </p:nvSpPr>
            <p:spPr>
              <a:xfrm>
                <a:off x="2640686" y="809885"/>
                <a:ext cx="3779392" cy="162531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1000" dirty="0"/>
                  <a:t>SLB</a:t>
                </a:r>
                <a:r>
                  <a:rPr kumimoji="1" lang="zh-CN" altLang="en-US" sz="1000" dirty="0"/>
                  <a:t> </a:t>
                </a:r>
                <a:r>
                  <a:rPr kumimoji="1" lang="en-US" altLang="zh-CN" sz="1000" dirty="0"/>
                  <a:t>HTTP</a:t>
                </a:r>
                <a:r>
                  <a:rPr kumimoji="1" lang="zh-CN" altLang="en-US" sz="1000" dirty="0"/>
                  <a:t> </a:t>
                </a:r>
                <a:r>
                  <a:rPr kumimoji="1" lang="en-US" altLang="zh-CN" sz="1000" dirty="0"/>
                  <a:t>4xx</a:t>
                </a:r>
                <a:r>
                  <a:rPr kumimoji="1" lang="zh-CN" altLang="en-US" sz="1000" dirty="0"/>
                  <a:t> </a:t>
                </a:r>
                <a:r>
                  <a:rPr kumimoji="1" lang="en-US" altLang="zh-CN" sz="1000" dirty="0"/>
                  <a:t>error</a:t>
                </a:r>
                <a:endParaRPr kumimoji="1" lang="zh-CN" altLang="en-US" sz="1000" dirty="0"/>
              </a:p>
            </p:txBody>
          </p:sp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80F92C41-EE77-204D-8FFB-7FCCC5D5FCD5}"/>
                  </a:ext>
                </a:extLst>
              </p:cNvPr>
              <p:cNvSpPr/>
              <p:nvPr/>
            </p:nvSpPr>
            <p:spPr>
              <a:xfrm>
                <a:off x="6510405" y="807456"/>
                <a:ext cx="3779392" cy="162531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1000" dirty="0"/>
                  <a:t>SLB</a:t>
                </a:r>
                <a:r>
                  <a:rPr kumimoji="1" lang="zh-CN" altLang="en-US" sz="1000" dirty="0"/>
                  <a:t> </a:t>
                </a:r>
                <a:r>
                  <a:rPr kumimoji="1" lang="en-US" altLang="zh-CN" sz="1000" dirty="0"/>
                  <a:t>HTTP</a:t>
                </a:r>
                <a:r>
                  <a:rPr kumimoji="1" lang="zh-CN" altLang="en-US" sz="1000" dirty="0"/>
                  <a:t> </a:t>
                </a:r>
                <a:r>
                  <a:rPr kumimoji="1" lang="en-US" altLang="zh-CN" sz="1000" dirty="0"/>
                  <a:t>5xx</a:t>
                </a:r>
                <a:r>
                  <a:rPr kumimoji="1" lang="zh-CN" altLang="en-US" sz="1000" dirty="0"/>
                  <a:t> </a:t>
                </a:r>
                <a:r>
                  <a:rPr kumimoji="1" lang="en-US" altLang="zh-CN" sz="1000" dirty="0"/>
                  <a:t>error</a:t>
                </a:r>
                <a:endParaRPr kumimoji="1" lang="zh-CN" altLang="en-US" sz="1000" dirty="0"/>
              </a:p>
            </p:txBody>
          </p:sp>
          <p:sp>
            <p:nvSpPr>
              <p:cNvPr id="37" name="矩形 36">
                <a:extLst>
                  <a:ext uri="{FF2B5EF4-FFF2-40B4-BE49-F238E27FC236}">
                    <a16:creationId xmlns:a16="http://schemas.microsoft.com/office/drawing/2014/main" id="{90363738-0913-1142-903D-273A8FBABFA3}"/>
                  </a:ext>
                </a:extLst>
              </p:cNvPr>
              <p:cNvSpPr/>
              <p:nvPr/>
            </p:nvSpPr>
            <p:spPr>
              <a:xfrm>
                <a:off x="5973157" y="1935505"/>
                <a:ext cx="3092521" cy="3137939"/>
              </a:xfrm>
              <a:prstGeom prst="rect">
                <a:avLst/>
              </a:prstGeom>
              <a:solidFill>
                <a:srgbClr val="F5F3F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grpSp>
            <p:nvGrpSpPr>
              <p:cNvPr id="2" name="组合 1">
                <a:extLst>
                  <a:ext uri="{FF2B5EF4-FFF2-40B4-BE49-F238E27FC236}">
                    <a16:creationId xmlns:a16="http://schemas.microsoft.com/office/drawing/2014/main" id="{6A3C7752-AF33-2E4B-A86B-6F4685A90F26}"/>
                  </a:ext>
                </a:extLst>
              </p:cNvPr>
              <p:cNvGrpSpPr/>
              <p:nvPr/>
            </p:nvGrpSpPr>
            <p:grpSpPr>
              <a:xfrm>
                <a:off x="-1229033" y="2291312"/>
                <a:ext cx="4072467" cy="2331971"/>
                <a:chOff x="535754" y="3347734"/>
                <a:chExt cx="3779392" cy="2331971"/>
              </a:xfrm>
            </p:grpSpPr>
            <p:pic>
              <p:nvPicPr>
                <p:cNvPr id="35" name="图片 34">
                  <a:extLst>
                    <a:ext uri="{FF2B5EF4-FFF2-40B4-BE49-F238E27FC236}">
                      <a16:creationId xmlns:a16="http://schemas.microsoft.com/office/drawing/2014/main" id="{CBAE174B-887B-A74B-AC22-F58802783A6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35754" y="3521527"/>
                  <a:ext cx="3779392" cy="2158178"/>
                </a:xfrm>
                <a:prstGeom prst="rect">
                  <a:avLst/>
                </a:prstGeom>
              </p:spPr>
            </p:pic>
            <p:sp>
              <p:nvSpPr>
                <p:cNvPr id="36" name="矩形 35">
                  <a:extLst>
                    <a:ext uri="{FF2B5EF4-FFF2-40B4-BE49-F238E27FC236}">
                      <a16:creationId xmlns:a16="http://schemas.microsoft.com/office/drawing/2014/main" id="{F74C55B5-58AF-5C4E-B95E-21CB1E116A6A}"/>
                    </a:ext>
                  </a:extLst>
                </p:cNvPr>
                <p:cNvSpPr/>
                <p:nvPr/>
              </p:nvSpPr>
              <p:spPr>
                <a:xfrm>
                  <a:off x="535754" y="3347734"/>
                  <a:ext cx="3779392" cy="162531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CN" sz="1000" dirty="0"/>
                    <a:t>Client PV China distribution</a:t>
                  </a:r>
                  <a:endParaRPr kumimoji="1" lang="zh-CN" altLang="en-US" sz="1000" dirty="0"/>
                </a:p>
              </p:txBody>
            </p:sp>
          </p:grpSp>
          <p:grpSp>
            <p:nvGrpSpPr>
              <p:cNvPr id="65" name="组合 64">
                <a:extLst>
                  <a:ext uri="{FF2B5EF4-FFF2-40B4-BE49-F238E27FC236}">
                    <a16:creationId xmlns:a16="http://schemas.microsoft.com/office/drawing/2014/main" id="{D95ED936-D1DF-A54A-B0CC-F042FF26DAAC}"/>
                  </a:ext>
                </a:extLst>
              </p:cNvPr>
              <p:cNvGrpSpPr/>
              <p:nvPr/>
            </p:nvGrpSpPr>
            <p:grpSpPr>
              <a:xfrm>
                <a:off x="2926959" y="2295650"/>
                <a:ext cx="4189003" cy="2331972"/>
                <a:chOff x="3869719" y="2704266"/>
                <a:chExt cx="4189003" cy="2331972"/>
              </a:xfrm>
            </p:grpSpPr>
            <p:pic>
              <p:nvPicPr>
                <p:cNvPr id="39" name="图片 38">
                  <a:extLst>
                    <a:ext uri="{FF2B5EF4-FFF2-40B4-BE49-F238E27FC236}">
                      <a16:creationId xmlns:a16="http://schemas.microsoft.com/office/drawing/2014/main" id="{E0440D1E-D2CF-AB4C-9516-C46AE358F06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869720" y="2878060"/>
                  <a:ext cx="4189002" cy="2158178"/>
                </a:xfrm>
                <a:prstGeom prst="rect">
                  <a:avLst/>
                </a:prstGeom>
              </p:spPr>
            </p:pic>
            <p:sp>
              <p:nvSpPr>
                <p:cNvPr id="40" name="矩形 39">
                  <a:extLst>
                    <a:ext uri="{FF2B5EF4-FFF2-40B4-BE49-F238E27FC236}">
                      <a16:creationId xmlns:a16="http://schemas.microsoft.com/office/drawing/2014/main" id="{7932AE49-CE1C-064B-8893-D041FE65F29E}"/>
                    </a:ext>
                  </a:extLst>
                </p:cNvPr>
                <p:cNvSpPr/>
                <p:nvPr/>
              </p:nvSpPr>
              <p:spPr>
                <a:xfrm>
                  <a:off x="3869719" y="2704266"/>
                  <a:ext cx="4189002" cy="162531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CN" sz="1000" dirty="0"/>
                    <a:t>Client PV global distribution</a:t>
                  </a:r>
                  <a:endParaRPr kumimoji="1" lang="zh-CN" altLang="en-US" sz="1000" dirty="0"/>
                </a:p>
              </p:txBody>
            </p:sp>
          </p:grpSp>
          <p:grpSp>
            <p:nvGrpSpPr>
              <p:cNvPr id="64" name="组合 63">
                <a:extLst>
                  <a:ext uri="{FF2B5EF4-FFF2-40B4-BE49-F238E27FC236}">
                    <a16:creationId xmlns:a16="http://schemas.microsoft.com/office/drawing/2014/main" id="{FC38360B-93AE-5247-AEA7-68D169A2EA58}"/>
                  </a:ext>
                </a:extLst>
              </p:cNvPr>
              <p:cNvGrpSpPr/>
              <p:nvPr/>
            </p:nvGrpSpPr>
            <p:grpSpPr>
              <a:xfrm>
                <a:off x="7205550" y="2280661"/>
                <a:ext cx="4105942" cy="2347809"/>
                <a:chOff x="7816484" y="2701567"/>
                <a:chExt cx="4105942" cy="2347809"/>
              </a:xfrm>
            </p:grpSpPr>
            <p:pic>
              <p:nvPicPr>
                <p:cNvPr id="43" name="图片 42">
                  <a:extLst>
                    <a:ext uri="{FF2B5EF4-FFF2-40B4-BE49-F238E27FC236}">
                      <a16:creationId xmlns:a16="http://schemas.microsoft.com/office/drawing/2014/main" id="{0A3EFF5A-F6C5-1F44-A00C-A4AE383D92B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816484" y="2704266"/>
                  <a:ext cx="4103606" cy="2345110"/>
                </a:xfrm>
                <a:prstGeom prst="rect">
                  <a:avLst/>
                </a:prstGeom>
              </p:spPr>
            </p:pic>
            <p:sp>
              <p:nvSpPr>
                <p:cNvPr id="44" name="矩形 43">
                  <a:extLst>
                    <a:ext uri="{FF2B5EF4-FFF2-40B4-BE49-F238E27FC236}">
                      <a16:creationId xmlns:a16="http://schemas.microsoft.com/office/drawing/2014/main" id="{E213CBE1-96F8-DF4E-AA8C-8E35B01E48E4}"/>
                    </a:ext>
                  </a:extLst>
                </p:cNvPr>
                <p:cNvSpPr/>
                <p:nvPr/>
              </p:nvSpPr>
              <p:spPr>
                <a:xfrm>
                  <a:off x="7833418" y="2704266"/>
                  <a:ext cx="2004360" cy="279045"/>
                </a:xfrm>
                <a:prstGeom prst="rect">
                  <a:avLst/>
                </a:prstGeom>
                <a:solidFill>
                  <a:srgbClr val="FAFAF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" altLang="zh-CN" sz="1000" dirty="0">
                      <a:solidFill>
                        <a:schemeClr val="tx1"/>
                      </a:solidFill>
                    </a:rPr>
                    <a:t>SLB instance ID</a:t>
                  </a:r>
                  <a:endParaRPr kumimoji="1" lang="zh-CN" altLang="en-US" sz="1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5" name="矩形 44">
                  <a:extLst>
                    <a:ext uri="{FF2B5EF4-FFF2-40B4-BE49-F238E27FC236}">
                      <a16:creationId xmlns:a16="http://schemas.microsoft.com/office/drawing/2014/main" id="{4BB4AF89-FB9B-0A4F-8AA4-161ECE001215}"/>
                    </a:ext>
                  </a:extLst>
                </p:cNvPr>
                <p:cNvSpPr/>
                <p:nvPr/>
              </p:nvSpPr>
              <p:spPr>
                <a:xfrm>
                  <a:off x="9922611" y="2701567"/>
                  <a:ext cx="1999815" cy="279045"/>
                </a:xfrm>
                <a:prstGeom prst="rect">
                  <a:avLst/>
                </a:prstGeom>
                <a:solidFill>
                  <a:srgbClr val="FAFAF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" altLang="zh-CN" sz="1000" dirty="0">
                      <a:solidFill>
                        <a:schemeClr val="tx1"/>
                      </a:solidFill>
                    </a:rPr>
                    <a:t>Exception backend server</a:t>
                  </a:r>
                  <a:endParaRPr kumimoji="1" lang="zh-CN" altLang="en-US" sz="1000" dirty="0">
                    <a:solidFill>
                      <a:schemeClr val="tx1"/>
                    </a:solidFill>
                  </a:endParaRPr>
                </a:p>
              </p:txBody>
            </p:sp>
          </p:grpSp>
          <p:pic>
            <p:nvPicPr>
              <p:cNvPr id="46" name="图片 45">
                <a:extLst>
                  <a:ext uri="{FF2B5EF4-FFF2-40B4-BE49-F238E27FC236}">
                    <a16:creationId xmlns:a16="http://schemas.microsoft.com/office/drawing/2014/main" id="{F175BB90-A1B1-4D44-95F2-127CDB26D4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-1229033" y="4986389"/>
                <a:ext cx="17110318" cy="1957698"/>
              </a:xfrm>
              <a:prstGeom prst="rect">
                <a:avLst/>
              </a:prstGeom>
            </p:spPr>
          </p:pic>
          <p:sp>
            <p:nvSpPr>
              <p:cNvPr id="47" name="矩形 46">
                <a:extLst>
                  <a:ext uri="{FF2B5EF4-FFF2-40B4-BE49-F238E27FC236}">
                    <a16:creationId xmlns:a16="http://schemas.microsoft.com/office/drawing/2014/main" id="{6348FD43-0E32-144E-BAC3-F2B809990015}"/>
                  </a:ext>
                </a:extLst>
              </p:cNvPr>
              <p:cNvSpPr/>
              <p:nvPr/>
            </p:nvSpPr>
            <p:spPr>
              <a:xfrm>
                <a:off x="-1229034" y="4788611"/>
                <a:ext cx="17094535" cy="177164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1000" dirty="0"/>
                  <a:t>Request method PV trend</a:t>
                </a:r>
                <a:endParaRPr kumimoji="1" lang="zh-CN" altLang="en-US" sz="1000" dirty="0"/>
              </a:p>
            </p:txBody>
          </p:sp>
          <p:grpSp>
            <p:nvGrpSpPr>
              <p:cNvPr id="11" name="组合 10">
                <a:extLst>
                  <a:ext uri="{FF2B5EF4-FFF2-40B4-BE49-F238E27FC236}">
                    <a16:creationId xmlns:a16="http://schemas.microsoft.com/office/drawing/2014/main" id="{A4A14D5C-03A9-B44D-BFC5-03C1F702474F}"/>
                  </a:ext>
                </a:extLst>
              </p:cNvPr>
              <p:cNvGrpSpPr/>
              <p:nvPr/>
            </p:nvGrpSpPr>
            <p:grpSpPr>
              <a:xfrm>
                <a:off x="9982130" y="-243817"/>
                <a:ext cx="1823306" cy="853659"/>
                <a:chOff x="11211163" y="169138"/>
                <a:chExt cx="1823306" cy="853659"/>
              </a:xfrm>
            </p:grpSpPr>
            <p:sp>
              <p:nvSpPr>
                <p:cNvPr id="42" name="矩形 41">
                  <a:extLst>
                    <a:ext uri="{FF2B5EF4-FFF2-40B4-BE49-F238E27FC236}">
                      <a16:creationId xmlns:a16="http://schemas.microsoft.com/office/drawing/2014/main" id="{621A8339-60FE-B848-8471-D23FF04478D5}"/>
                    </a:ext>
                  </a:extLst>
                </p:cNvPr>
                <p:cNvSpPr/>
                <p:nvPr/>
              </p:nvSpPr>
              <p:spPr>
                <a:xfrm>
                  <a:off x="11211163" y="169138"/>
                  <a:ext cx="1823306" cy="16253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CN" sz="1000" dirty="0"/>
                    <a:t>PV</a:t>
                  </a:r>
                  <a:endParaRPr kumimoji="1" lang="zh-CN" altLang="en-US" sz="1000" dirty="0"/>
                </a:p>
              </p:txBody>
            </p:sp>
            <p:sp>
              <p:nvSpPr>
                <p:cNvPr id="3" name="矩形 2">
                  <a:extLst>
                    <a:ext uri="{FF2B5EF4-FFF2-40B4-BE49-F238E27FC236}">
                      <a16:creationId xmlns:a16="http://schemas.microsoft.com/office/drawing/2014/main" id="{33ACE4CB-37C8-2C41-9179-8C0FBF131A94}"/>
                    </a:ext>
                  </a:extLst>
                </p:cNvPr>
                <p:cNvSpPr/>
                <p:nvPr/>
              </p:nvSpPr>
              <p:spPr>
                <a:xfrm>
                  <a:off x="11211163" y="338680"/>
                  <a:ext cx="1823306" cy="684117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5" name="文本框 4">
                  <a:extLst>
                    <a:ext uri="{FF2B5EF4-FFF2-40B4-BE49-F238E27FC236}">
                      <a16:creationId xmlns:a16="http://schemas.microsoft.com/office/drawing/2014/main" id="{03875C31-16BB-9443-9A88-86AD87894144}"/>
                    </a:ext>
                  </a:extLst>
                </p:cNvPr>
                <p:cNvSpPr txBox="1"/>
                <p:nvPr/>
              </p:nvSpPr>
              <p:spPr>
                <a:xfrm>
                  <a:off x="11211163" y="385297"/>
                  <a:ext cx="1598515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zh-CN" sz="3200" b="1" dirty="0"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359.6K</a:t>
                  </a:r>
                  <a:endParaRPr kumimoji="1" lang="zh-CN" altLang="en-US" sz="3200" b="1" dirty="0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10" name="文本框 9">
                  <a:extLst>
                    <a:ext uri="{FF2B5EF4-FFF2-40B4-BE49-F238E27FC236}">
                      <a16:creationId xmlns:a16="http://schemas.microsoft.com/office/drawing/2014/main" id="{6433AFD6-DAC3-E048-B65C-D4A51AA98E1B}"/>
                    </a:ext>
                  </a:extLst>
                </p:cNvPr>
                <p:cNvSpPr txBox="1"/>
                <p:nvPr/>
              </p:nvSpPr>
              <p:spPr>
                <a:xfrm>
                  <a:off x="12684757" y="626016"/>
                  <a:ext cx="338554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zh-CN" altLang="en-US" sz="1200" b="1" dirty="0"/>
                    <a:t>次</a:t>
                  </a:r>
                </a:p>
              </p:txBody>
            </p:sp>
          </p:grpSp>
          <p:grpSp>
            <p:nvGrpSpPr>
              <p:cNvPr id="49" name="组合 48">
                <a:extLst>
                  <a:ext uri="{FF2B5EF4-FFF2-40B4-BE49-F238E27FC236}">
                    <a16:creationId xmlns:a16="http://schemas.microsoft.com/office/drawing/2014/main" id="{C333E234-2D23-1642-B681-14518CBE5E8F}"/>
                  </a:ext>
                </a:extLst>
              </p:cNvPr>
              <p:cNvGrpSpPr/>
              <p:nvPr/>
            </p:nvGrpSpPr>
            <p:grpSpPr>
              <a:xfrm>
                <a:off x="12012414" y="-243817"/>
                <a:ext cx="1823306" cy="853659"/>
                <a:chOff x="11211163" y="169138"/>
                <a:chExt cx="1823306" cy="853659"/>
              </a:xfrm>
            </p:grpSpPr>
            <p:sp>
              <p:nvSpPr>
                <p:cNvPr id="50" name="矩形 49">
                  <a:extLst>
                    <a:ext uri="{FF2B5EF4-FFF2-40B4-BE49-F238E27FC236}">
                      <a16:creationId xmlns:a16="http://schemas.microsoft.com/office/drawing/2014/main" id="{882147F1-BE68-8E4F-ACDC-C8716C4505A8}"/>
                    </a:ext>
                  </a:extLst>
                </p:cNvPr>
                <p:cNvSpPr/>
                <p:nvPr/>
              </p:nvSpPr>
              <p:spPr>
                <a:xfrm>
                  <a:off x="11211163" y="169138"/>
                  <a:ext cx="1823306" cy="16253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CN" sz="1000" dirty="0"/>
                    <a:t>UV</a:t>
                  </a:r>
                  <a:endParaRPr kumimoji="1" lang="zh-CN" altLang="en-US" sz="1000" dirty="0"/>
                </a:p>
              </p:txBody>
            </p:sp>
            <p:sp>
              <p:nvSpPr>
                <p:cNvPr id="51" name="矩形 50">
                  <a:extLst>
                    <a:ext uri="{FF2B5EF4-FFF2-40B4-BE49-F238E27FC236}">
                      <a16:creationId xmlns:a16="http://schemas.microsoft.com/office/drawing/2014/main" id="{DCEBE700-100C-EB41-9927-53D0E30836BB}"/>
                    </a:ext>
                  </a:extLst>
                </p:cNvPr>
                <p:cNvSpPr/>
                <p:nvPr/>
              </p:nvSpPr>
              <p:spPr>
                <a:xfrm>
                  <a:off x="11211163" y="338680"/>
                  <a:ext cx="1823306" cy="684117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52" name="文本框 51">
                  <a:extLst>
                    <a:ext uri="{FF2B5EF4-FFF2-40B4-BE49-F238E27FC236}">
                      <a16:creationId xmlns:a16="http://schemas.microsoft.com/office/drawing/2014/main" id="{5E71E0C8-7398-7C49-8229-F8E760FE7C80}"/>
                    </a:ext>
                  </a:extLst>
                </p:cNvPr>
                <p:cNvSpPr txBox="1"/>
                <p:nvPr/>
              </p:nvSpPr>
              <p:spPr>
                <a:xfrm>
                  <a:off x="11211163" y="385297"/>
                  <a:ext cx="1091966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zh-CN" sz="3200" b="1" dirty="0"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4.6K</a:t>
                  </a:r>
                  <a:endParaRPr kumimoji="1" lang="zh-CN" altLang="en-US" sz="3200" b="1" dirty="0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53" name="文本框 52">
                  <a:extLst>
                    <a:ext uri="{FF2B5EF4-FFF2-40B4-BE49-F238E27FC236}">
                      <a16:creationId xmlns:a16="http://schemas.microsoft.com/office/drawing/2014/main" id="{EA047A2C-9591-6242-A4AA-AA456FD049B0}"/>
                    </a:ext>
                  </a:extLst>
                </p:cNvPr>
                <p:cNvSpPr txBox="1"/>
                <p:nvPr/>
              </p:nvSpPr>
              <p:spPr>
                <a:xfrm>
                  <a:off x="12188946" y="617900"/>
                  <a:ext cx="338554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zh-CN" altLang="en-US" sz="1200" b="1" dirty="0"/>
                    <a:t>次</a:t>
                  </a:r>
                </a:p>
              </p:txBody>
            </p:sp>
          </p:grpSp>
          <p:grpSp>
            <p:nvGrpSpPr>
              <p:cNvPr id="54" name="组合 53">
                <a:extLst>
                  <a:ext uri="{FF2B5EF4-FFF2-40B4-BE49-F238E27FC236}">
                    <a16:creationId xmlns:a16="http://schemas.microsoft.com/office/drawing/2014/main" id="{CDDB0373-9C92-5E44-B118-90F45F6443E9}"/>
                  </a:ext>
                </a:extLst>
              </p:cNvPr>
              <p:cNvGrpSpPr/>
              <p:nvPr/>
            </p:nvGrpSpPr>
            <p:grpSpPr>
              <a:xfrm>
                <a:off x="14042698" y="-243817"/>
                <a:ext cx="1823306" cy="853659"/>
                <a:chOff x="11211163" y="169138"/>
                <a:chExt cx="1823306" cy="853659"/>
              </a:xfrm>
            </p:grpSpPr>
            <p:sp>
              <p:nvSpPr>
                <p:cNvPr id="55" name="矩形 54">
                  <a:extLst>
                    <a:ext uri="{FF2B5EF4-FFF2-40B4-BE49-F238E27FC236}">
                      <a16:creationId xmlns:a16="http://schemas.microsoft.com/office/drawing/2014/main" id="{A7DFC6F2-1694-D241-B4E6-8FCF605B0B96}"/>
                    </a:ext>
                  </a:extLst>
                </p:cNvPr>
                <p:cNvSpPr/>
                <p:nvPr/>
              </p:nvSpPr>
              <p:spPr>
                <a:xfrm>
                  <a:off x="11211163" y="169138"/>
                  <a:ext cx="1823306" cy="16253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CN" sz="1000" dirty="0"/>
                    <a:t>Request success rate</a:t>
                  </a:r>
                  <a:endParaRPr kumimoji="1" lang="zh-CN" altLang="en-US" sz="1000" dirty="0"/>
                </a:p>
              </p:txBody>
            </p:sp>
            <p:sp>
              <p:nvSpPr>
                <p:cNvPr id="56" name="矩形 55">
                  <a:extLst>
                    <a:ext uri="{FF2B5EF4-FFF2-40B4-BE49-F238E27FC236}">
                      <a16:creationId xmlns:a16="http://schemas.microsoft.com/office/drawing/2014/main" id="{9B146EE4-720A-A040-B62D-10DB73B0CE5C}"/>
                    </a:ext>
                  </a:extLst>
                </p:cNvPr>
                <p:cNvSpPr/>
                <p:nvPr/>
              </p:nvSpPr>
              <p:spPr>
                <a:xfrm>
                  <a:off x="11211163" y="338680"/>
                  <a:ext cx="1823306" cy="684117"/>
                </a:xfrm>
                <a:prstGeom prst="rect">
                  <a:avLst/>
                </a:prstGeom>
                <a:solidFill>
                  <a:srgbClr val="41C56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57" name="文本框 56">
                  <a:extLst>
                    <a:ext uri="{FF2B5EF4-FFF2-40B4-BE49-F238E27FC236}">
                      <a16:creationId xmlns:a16="http://schemas.microsoft.com/office/drawing/2014/main" id="{809B65A5-9F6E-194F-ABB4-CFB03DC57ACE}"/>
                    </a:ext>
                  </a:extLst>
                </p:cNvPr>
                <p:cNvSpPr txBox="1"/>
                <p:nvPr/>
              </p:nvSpPr>
              <p:spPr>
                <a:xfrm>
                  <a:off x="11211163" y="385297"/>
                  <a:ext cx="1061509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zh-CN" sz="3200" b="1" dirty="0">
                      <a:solidFill>
                        <a:schemeClr val="bg1"/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91.8</a:t>
                  </a:r>
                  <a:endParaRPr kumimoji="1" lang="zh-CN" altLang="en-US" sz="3200" b="1" dirty="0">
                    <a:solidFill>
                      <a:schemeClr val="bg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58" name="文本框 57">
                  <a:extLst>
                    <a:ext uri="{FF2B5EF4-FFF2-40B4-BE49-F238E27FC236}">
                      <a16:creationId xmlns:a16="http://schemas.microsoft.com/office/drawing/2014/main" id="{86C6AD22-7617-4642-9B34-09BD5C8CF0B7}"/>
                    </a:ext>
                  </a:extLst>
                </p:cNvPr>
                <p:cNvSpPr txBox="1"/>
                <p:nvPr/>
              </p:nvSpPr>
              <p:spPr>
                <a:xfrm>
                  <a:off x="12188946" y="617900"/>
                  <a:ext cx="327334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zh-CN" sz="1200" b="1" dirty="0">
                      <a:solidFill>
                        <a:schemeClr val="bg1"/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%</a:t>
                  </a:r>
                  <a:endParaRPr kumimoji="1" lang="zh-CN" altLang="en-US" sz="1200" b="1" dirty="0">
                    <a:solidFill>
                      <a:schemeClr val="bg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</p:grpSp>
          <p:pic>
            <p:nvPicPr>
              <p:cNvPr id="21" name="图片 20">
                <a:extLst>
                  <a:ext uri="{FF2B5EF4-FFF2-40B4-BE49-F238E27FC236}">
                    <a16:creationId xmlns:a16="http://schemas.microsoft.com/office/drawing/2014/main" id="{8ABC3860-E668-9344-B866-ACEAFC1C8B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0380123" y="982690"/>
                <a:ext cx="2952043" cy="1108995"/>
              </a:xfrm>
              <a:prstGeom prst="rect">
                <a:avLst/>
              </a:prstGeom>
            </p:spPr>
          </p:pic>
          <p:sp>
            <p:nvSpPr>
              <p:cNvPr id="59" name="矩形 58">
                <a:extLst>
                  <a:ext uri="{FF2B5EF4-FFF2-40B4-BE49-F238E27FC236}">
                    <a16:creationId xmlns:a16="http://schemas.microsoft.com/office/drawing/2014/main" id="{DC055905-95D5-C940-8954-AC9D40BD248A}"/>
                  </a:ext>
                </a:extLst>
              </p:cNvPr>
              <p:cNvSpPr/>
              <p:nvPr/>
            </p:nvSpPr>
            <p:spPr>
              <a:xfrm>
                <a:off x="10380123" y="812148"/>
                <a:ext cx="2952043" cy="157839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1000" dirty="0"/>
                  <a:t>PV operator distribution</a:t>
                </a:r>
                <a:endParaRPr kumimoji="1" lang="zh-CN" altLang="en-US" sz="1000" dirty="0"/>
              </a:p>
            </p:txBody>
          </p:sp>
          <p:pic>
            <p:nvPicPr>
              <p:cNvPr id="34" name="图片 33">
                <a:extLst>
                  <a:ext uri="{FF2B5EF4-FFF2-40B4-BE49-F238E27FC236}">
                    <a16:creationId xmlns:a16="http://schemas.microsoft.com/office/drawing/2014/main" id="{BFD74933-1D91-A343-BB89-010171DF3C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3422491" y="982690"/>
                <a:ext cx="2458794" cy="1104901"/>
              </a:xfrm>
              <a:prstGeom prst="rect">
                <a:avLst/>
              </a:prstGeom>
            </p:spPr>
          </p:pic>
          <p:sp>
            <p:nvSpPr>
              <p:cNvPr id="60" name="矩形 59">
                <a:extLst>
                  <a:ext uri="{FF2B5EF4-FFF2-40B4-BE49-F238E27FC236}">
                    <a16:creationId xmlns:a16="http://schemas.microsoft.com/office/drawing/2014/main" id="{F6ED87FC-7547-CF44-807A-C12E007B52F8}"/>
                  </a:ext>
                </a:extLst>
              </p:cNvPr>
              <p:cNvSpPr/>
              <p:nvPr/>
            </p:nvSpPr>
            <p:spPr>
              <a:xfrm>
                <a:off x="13422491" y="812148"/>
                <a:ext cx="2458794" cy="157839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1000" dirty="0"/>
                  <a:t>Status code distribution</a:t>
                </a:r>
                <a:endParaRPr kumimoji="1" lang="zh-CN" altLang="en-US" sz="1000" dirty="0"/>
              </a:p>
            </p:txBody>
          </p:sp>
          <p:pic>
            <p:nvPicPr>
              <p:cNvPr id="32" name="图片 31">
                <a:extLst>
                  <a:ext uri="{FF2B5EF4-FFF2-40B4-BE49-F238E27FC236}">
                    <a16:creationId xmlns:a16="http://schemas.microsoft.com/office/drawing/2014/main" id="{9B0645BE-7B7A-E643-A658-A263AEFFC9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510406" y="982691"/>
                <a:ext cx="3779392" cy="1104900"/>
              </a:xfrm>
              <a:prstGeom prst="rect">
                <a:avLst/>
              </a:prstGeom>
            </p:spPr>
          </p:pic>
          <p:grpSp>
            <p:nvGrpSpPr>
              <p:cNvPr id="63" name="组合 62">
                <a:extLst>
                  <a:ext uri="{FF2B5EF4-FFF2-40B4-BE49-F238E27FC236}">
                    <a16:creationId xmlns:a16="http://schemas.microsoft.com/office/drawing/2014/main" id="{E6BC0A41-3FB0-E549-8E7A-7839C01638CB}"/>
                  </a:ext>
                </a:extLst>
              </p:cNvPr>
              <p:cNvGrpSpPr/>
              <p:nvPr/>
            </p:nvGrpSpPr>
            <p:grpSpPr>
              <a:xfrm>
                <a:off x="11455724" y="2291310"/>
                <a:ext cx="4409778" cy="2352588"/>
                <a:chOff x="11609155" y="2700172"/>
                <a:chExt cx="4409778" cy="2352588"/>
              </a:xfrm>
            </p:grpSpPr>
            <p:pic>
              <p:nvPicPr>
                <p:cNvPr id="61" name="图片 60">
                  <a:extLst>
                    <a:ext uri="{FF2B5EF4-FFF2-40B4-BE49-F238E27FC236}">
                      <a16:creationId xmlns:a16="http://schemas.microsoft.com/office/drawing/2014/main" id="{CDDAA0B9-AE08-EB4F-911B-49C785FD6AB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1609156" y="2878060"/>
                  <a:ext cx="4409777" cy="2174700"/>
                </a:xfrm>
                <a:prstGeom prst="rect">
                  <a:avLst/>
                </a:prstGeom>
              </p:spPr>
            </p:pic>
            <p:sp>
              <p:nvSpPr>
                <p:cNvPr id="62" name="矩形 61">
                  <a:extLst>
                    <a:ext uri="{FF2B5EF4-FFF2-40B4-BE49-F238E27FC236}">
                      <a16:creationId xmlns:a16="http://schemas.microsoft.com/office/drawing/2014/main" id="{0C434AB1-EC6F-A347-A7FE-445D24EF4889}"/>
                    </a:ext>
                  </a:extLst>
                </p:cNvPr>
                <p:cNvSpPr/>
                <p:nvPr/>
              </p:nvSpPr>
              <p:spPr>
                <a:xfrm>
                  <a:off x="11609155" y="2700172"/>
                  <a:ext cx="4409777" cy="166625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CN" sz="1000" dirty="0"/>
                    <a:t>Upstream</a:t>
                  </a:r>
                  <a:r>
                    <a:rPr kumimoji="1" lang="zh-CN" altLang="en-US" sz="1000" dirty="0"/>
                    <a:t> </a:t>
                  </a:r>
                  <a:r>
                    <a:rPr kumimoji="1" lang="en-US" altLang="zh-CN" sz="1000" dirty="0"/>
                    <a:t>status code distribution</a:t>
                  </a:r>
                  <a:endParaRPr kumimoji="1" lang="zh-CN" altLang="en-US" sz="1000" dirty="0"/>
                </a:p>
              </p:txBody>
            </p:sp>
          </p:grpSp>
          <p:pic>
            <p:nvPicPr>
              <p:cNvPr id="30" name="图片 29">
                <a:extLst>
                  <a:ext uri="{FF2B5EF4-FFF2-40B4-BE49-F238E27FC236}">
                    <a16:creationId xmlns:a16="http://schemas.microsoft.com/office/drawing/2014/main" id="{015A40B9-CAEB-154D-8686-B8EC6D68D1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640686" y="969991"/>
                <a:ext cx="3779392" cy="1117600"/>
              </a:xfrm>
              <a:prstGeom prst="rect">
                <a:avLst/>
              </a:prstGeom>
            </p:spPr>
          </p:pic>
          <p:pic>
            <p:nvPicPr>
              <p:cNvPr id="68" name="图片 67">
                <a:extLst>
                  <a:ext uri="{FF2B5EF4-FFF2-40B4-BE49-F238E27FC236}">
                    <a16:creationId xmlns:a16="http://schemas.microsoft.com/office/drawing/2014/main" id="{3A212C38-A735-9D43-B68D-D55C2F5F6E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7125749" y="7058974"/>
                <a:ext cx="8739752" cy="455207"/>
              </a:xfrm>
              <a:prstGeom prst="rect">
                <a:avLst/>
              </a:prstGeom>
            </p:spPr>
          </p:pic>
          <p:pic>
            <p:nvPicPr>
              <p:cNvPr id="69" name="图片 68">
                <a:extLst>
                  <a:ext uri="{FF2B5EF4-FFF2-40B4-BE49-F238E27FC236}">
                    <a16:creationId xmlns:a16="http://schemas.microsoft.com/office/drawing/2014/main" id="{C198F85A-F6DB-584A-AF6F-F9A631EB2D6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-1229034" y="7058974"/>
                <a:ext cx="8190273" cy="455207"/>
              </a:xfrm>
              <a:prstGeom prst="rect">
                <a:avLst/>
              </a:prstGeom>
            </p:spPr>
          </p:pic>
        </p:grpSp>
        <p:pic>
          <p:nvPicPr>
            <p:cNvPr id="71" name="图片 70">
              <a:extLst>
                <a:ext uri="{FF2B5EF4-FFF2-40B4-BE49-F238E27FC236}">
                  <a16:creationId xmlns:a16="http://schemas.microsoft.com/office/drawing/2014/main" id="{F45371F9-C59C-5F4F-ACDF-8A9249CD0407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-1976285" y="6749183"/>
              <a:ext cx="8220671" cy="2257165"/>
            </a:xfrm>
            <a:prstGeom prst="rect">
              <a:avLst/>
            </a:prstGeom>
          </p:spPr>
        </p:pic>
        <p:pic>
          <p:nvPicPr>
            <p:cNvPr id="72" name="图片 71">
              <a:extLst>
                <a:ext uri="{FF2B5EF4-FFF2-40B4-BE49-F238E27FC236}">
                  <a16:creationId xmlns:a16="http://schemas.microsoft.com/office/drawing/2014/main" id="{31D000B1-1B71-B64D-B1C1-36513A9345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6368710" y="6748324"/>
              <a:ext cx="8749540" cy="22580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444011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221</TotalTime>
  <Words>69</Words>
  <Application>Microsoft Macintosh PowerPoint</Application>
  <PresentationFormat>宽屏</PresentationFormat>
  <Paragraphs>28</Paragraphs>
  <Slides>1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6" baseType="lpstr">
      <vt:lpstr>等线</vt:lpstr>
      <vt:lpstr>等线 Light</vt:lpstr>
      <vt:lpstr>Microsoft YaHei</vt:lpstr>
      <vt:lpstr>Arial</vt:lpstr>
      <vt:lpstr>Office 主题​​</vt:lpstr>
      <vt:lpstr>PowerPoint 演示文稿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淡 云风</dc:creator>
  <cp:lastModifiedBy>淡 云风</cp:lastModifiedBy>
  <cp:revision>12</cp:revision>
  <dcterms:created xsi:type="dcterms:W3CDTF">2020-11-16T07:38:17Z</dcterms:created>
  <dcterms:modified xsi:type="dcterms:W3CDTF">2020-11-18T07:56:36Z</dcterms:modified>
</cp:coreProperties>
</file>